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"/>
  </p:notesMasterIdLst>
  <p:handoutMasterIdLst>
    <p:handoutMasterId r:id="rId7"/>
  </p:handoutMasterIdLst>
  <p:sldIdLst>
    <p:sldId id="32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94658"/>
  </p:normalViewPr>
  <p:slideViewPr>
    <p:cSldViewPr snapToGrid="0">
      <p:cViewPr varScale="1">
        <p:scale>
          <a:sx n="66" d="100"/>
          <a:sy n="66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EDB7-1CF5-1DEE-D704-3AD1E181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/>
          <a:lstStyle/>
          <a:p>
            <a:r>
              <a:rPr lang="en-US">
                <a:solidFill>
                  <a:srgbClr val="36393B"/>
                </a:solidFill>
                <a:latin typeface="Arial Black" panose="020B0A04020102020204" pitchFamily="34" charset="0"/>
              </a:rPr>
              <a:t>Conclusion </a:t>
            </a:r>
            <a:endParaRPr lang="en-US" dirty="0">
              <a:solidFill>
                <a:srgbClr val="36393B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5215A1AA-3C3B-88E7-D17A-A11614E907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52" y="1993348"/>
            <a:ext cx="5442604" cy="42204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3B3E0-0F30-9383-C08B-FF43C14B52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7928" y="2067997"/>
            <a:ext cx="4657891" cy="1704974"/>
          </a:xfrm>
        </p:spPr>
        <p:txBody>
          <a:bodyPr/>
          <a:lstStyle/>
          <a:p>
            <a:r>
              <a:rPr lang="en-US">
                <a:solidFill>
                  <a:srgbClr val="36393B"/>
                </a:solidFill>
                <a:latin typeface="Avenir Next LT Pro Light" panose="020B0304020202020204" pitchFamily="34" charset="0"/>
              </a:rPr>
              <a:t>Start with a hook and a clear purpose. Engage your audience using eye contact, storytelling, and questions. Design slides that enhance your message, not distract. And deliver with confidence. </a:t>
            </a:r>
            <a:endParaRPr lang="en-US" dirty="0">
              <a:solidFill>
                <a:srgbClr val="36393B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72235-5131-2209-A5FB-B6919170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r>
              <a:rPr lang="en-US">
                <a:solidFill>
                  <a:srgbClr val="36393B"/>
                </a:solidFill>
                <a:latin typeface="Avenir Next LT Pro Light" panose="020B0304020202020204" pitchFamily="34" charset="0"/>
              </a:rPr>
              <a:t>5/10/2025</a:t>
            </a:r>
            <a:endParaRPr lang="en-US" dirty="0">
              <a:solidFill>
                <a:srgbClr val="36393B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01CE-92ED-238E-12B7-FAFDBE3F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r>
              <a:rPr lang="en-US">
                <a:solidFill>
                  <a:srgbClr val="36393B"/>
                </a:solidFill>
                <a:latin typeface="Avenir Next LT Pro Light" panose="020B0304020202020204" pitchFamily="34" charset="0"/>
              </a:rPr>
              <a:t>1</a:t>
            </a:r>
            <a:endParaRPr lang="en-US" dirty="0">
              <a:solidFill>
                <a:srgbClr val="36393B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16F64F1-F32E-7894-C8C1-A1E5D9A6A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36628" y="5056284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0D0F97-E429-DBF4-4E91-BFD71D331D30}"/>
              </a:ext>
            </a:extLst>
          </p:cNvPr>
          <p:cNvSpPr txBox="1"/>
          <p:nvPr/>
        </p:nvSpPr>
        <p:spPr>
          <a:xfrm>
            <a:off x="6321742" y="5475097"/>
            <a:ext cx="383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>
                <a:solidFill>
                  <a:srgbClr val="0000FF"/>
                </a:solidFill>
                <a:latin typeface="Avenir Next LT Pro Light" panose="020B0304020202020204" pitchFamily="34" charset="0"/>
              </a:rPr>
              <a:t>https://arxiv.org/abs/2505.05453 </a:t>
            </a:r>
            <a:r>
              <a:rPr lang="en-US" u="sng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7338F-9954-2402-9DA1-812A3D7DC07D}"/>
              </a:ext>
            </a:extLst>
          </p:cNvPr>
          <p:cNvSpPr txBox="1"/>
          <p:nvPr/>
        </p:nvSpPr>
        <p:spPr>
          <a:xfrm>
            <a:off x="6399563" y="5844429"/>
            <a:ext cx="4135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>
                <a:solidFill>
                  <a:srgbClr val="0000FF"/>
                </a:solidFill>
                <a:latin typeface="Avenir Next LT Pro Light" panose="020B0304020202020204" pitchFamily="34" charset="0"/>
              </a:rPr>
              <a:t>https://arxiv.org/abs/2505.05440 </a:t>
            </a:r>
            <a:r>
              <a:rPr lang="en-US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BEC4C0-5F30-0F12-3435-439495BBE591}"/>
              </a:ext>
            </a:extLst>
          </p:cNvPr>
          <p:cNvSpPr txBox="1"/>
          <p:nvPr/>
        </p:nvSpPr>
        <p:spPr>
          <a:xfrm>
            <a:off x="6321742" y="5055715"/>
            <a:ext cx="3698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>
                <a:solidFill>
                  <a:srgbClr val="0000FF"/>
                </a:solidFill>
                <a:latin typeface="Avenir Next LT Pro Light" panose="020B0304020202020204" pitchFamily="34" charset="0"/>
              </a:rPr>
              <a:t>https://arxiv.org/abs/2505.05029 </a:t>
            </a:r>
            <a:r>
              <a:rPr lang="en-US">
                <a:solidFill>
                  <a:schemeClr val="accent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5791102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12372</TotalTime>
  <Words>66</Words>
  <Application>Microsoft Office PowerPoint</Application>
  <PresentationFormat>와이드스크린</PresentationFormat>
  <Paragraphs>7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Arial Black</vt:lpstr>
      <vt:lpstr>Avenir Next LT Pro Light</vt:lpstr>
      <vt:lpstr>Calibri</vt:lpstr>
      <vt:lpstr>light_modernist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4</cp:revision>
  <dcterms:created xsi:type="dcterms:W3CDTF">2022-06-22T01:27:02Z</dcterms:created>
  <dcterms:modified xsi:type="dcterms:W3CDTF">2025-05-10T11:09:04Z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